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4" r:id="rId5"/>
    <p:sldId id="265" r:id="rId6"/>
    <p:sldId id="266" r:id="rId7"/>
    <p:sldId id="259" r:id="rId8"/>
    <p:sldId id="260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wav>
</file>

<file path=ppt/media/media2.wav>
</file>

<file path=ppt/media/media3.wav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7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</a:t>
            </a:r>
            <a:r>
              <a:rPr lang="en-US" dirty="0" smtClean="0"/>
              <a:t>and Audio themes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our game we have three different areas with different themes:</a:t>
            </a:r>
          </a:p>
          <a:p>
            <a:pPr lvl="1"/>
            <a:r>
              <a:rPr lang="en-US" dirty="0" smtClean="0"/>
              <a:t>Area 1: The Underground Cemetery</a:t>
            </a:r>
          </a:p>
          <a:p>
            <a:pPr lvl="1"/>
            <a:r>
              <a:rPr lang="en-US" dirty="0" smtClean="0"/>
              <a:t>Area 2: The Living Library</a:t>
            </a:r>
          </a:p>
          <a:p>
            <a:pPr lvl="1"/>
            <a:r>
              <a:rPr lang="en-US" dirty="0" smtClean="0"/>
              <a:t>Area 3: The </a:t>
            </a:r>
            <a:r>
              <a:rPr lang="en-US" smtClean="0"/>
              <a:t>Volcanic Wasteland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Volcanic Wasteland is slow and ominous, with dissonant notes lending tension to the atmosphere.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Aural theme of the boss fight music is fast, dramatic, and made frantic by constant involvement of all layers of melody and percussion.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DA Area 3 Sample Musi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34530" y="32951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DesignPrototype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9136" y="1334351"/>
            <a:ext cx="8760278" cy="492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4485</TotalTime>
  <Words>220</Words>
  <Application>Microsoft Office PowerPoint</Application>
  <PresentationFormat>Widescreen</PresentationFormat>
  <Paragraphs>29</Paragraphs>
  <Slides>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Wand Man</vt:lpstr>
      <vt:lpstr>The Dream Team</vt:lpstr>
      <vt:lpstr>Art and Audio themes</vt:lpstr>
      <vt:lpstr>Area 1 “The Underground Cemetery.”</vt:lpstr>
      <vt:lpstr>Area 2  “The Living Library”</vt:lpstr>
      <vt:lpstr>Area 3 “The Volcanic Wasteland”</vt:lpstr>
      <vt:lpstr>Design Prototype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Nelson Athow</cp:lastModifiedBy>
  <cp:revision>28</cp:revision>
  <dcterms:created xsi:type="dcterms:W3CDTF">2017-02-23T18:33:56Z</dcterms:created>
  <dcterms:modified xsi:type="dcterms:W3CDTF">2017-03-09T04:09:43Z</dcterms:modified>
</cp:coreProperties>
</file>

<file path=docProps/thumbnail.jpeg>
</file>